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  <p:sldId id="258" r:id="rId5"/>
    <p:sldId id="256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3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5" y="136525"/>
            <a:ext cx="18780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arcador de contenido 14"/>
          <p:cNvSpPr>
            <a:spLocks noGrp="1"/>
          </p:cNvSpPr>
          <p:nvPr>
            <p:ph sz="quarter" idx="10"/>
          </p:nvPr>
        </p:nvSpPr>
        <p:spPr>
          <a:xfrm>
            <a:off x="2628900" y="1972356"/>
            <a:ext cx="6953250" cy="286534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8191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tilla-colores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5" y="136525"/>
            <a:ext cx="18780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arcador de contenido 14"/>
          <p:cNvSpPr>
            <a:spLocks noGrp="1"/>
          </p:cNvSpPr>
          <p:nvPr>
            <p:ph sz="quarter" idx="10" hasCustomPrompt="1"/>
          </p:nvPr>
        </p:nvSpPr>
        <p:spPr>
          <a:xfrm>
            <a:off x="2628900" y="1972356"/>
            <a:ext cx="6953250" cy="286534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b="1">
                <a:latin typeface="Avenir Heavy" panose="020B0703020203020204" pitchFamily="34" charset="0"/>
              </a:defRPr>
            </a:lvl1pPr>
            <a:lvl2pPr marL="457200" indent="0" algn="ctr">
              <a:buFontTx/>
              <a:buNone/>
              <a:defRPr sz="4400" b="1">
                <a:latin typeface="Avenir Heavy" panose="020B0703020203020204" pitchFamily="34" charset="0"/>
              </a:defRPr>
            </a:lvl2pPr>
            <a:lvl3pPr marL="914400" indent="0" algn="ctr">
              <a:buFontTx/>
              <a:buNone/>
              <a:defRPr sz="4400" b="1">
                <a:latin typeface="Avenir Heavy" panose="020B0703020203020204" pitchFamily="34" charset="0"/>
              </a:defRPr>
            </a:lvl3pPr>
            <a:lvl4pPr marL="1371600" indent="0" algn="ctr">
              <a:buFontTx/>
              <a:buNone/>
              <a:defRPr sz="4400" b="1">
                <a:latin typeface="Avenir Heavy" panose="020B0703020203020204" pitchFamily="34" charset="0"/>
              </a:defRPr>
            </a:lvl4pPr>
            <a:lvl5pPr marL="1828800" indent="0" algn="ctr">
              <a:buFontTx/>
              <a:buNone/>
              <a:defRPr sz="4400" b="1">
                <a:latin typeface="Avenir Heavy" panose="020B0703020203020204" pitchFamily="34" charset="0"/>
              </a:defRPr>
            </a:lvl5pPr>
          </a:lstStyle>
          <a:p>
            <a:pPr lvl="0"/>
            <a:r>
              <a:rPr lang="es-ES" dirty="0" err="1"/>
              <a:t>aga</a:t>
            </a:r>
            <a:r>
              <a:rPr lang="es-ES" dirty="0"/>
              <a:t>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4712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14"/>
          <p:cNvSpPr>
            <a:spLocks noGrp="1"/>
          </p:cNvSpPr>
          <p:nvPr>
            <p:ph sz="quarter" idx="10"/>
          </p:nvPr>
        </p:nvSpPr>
        <p:spPr>
          <a:xfrm>
            <a:off x="2628900" y="1972356"/>
            <a:ext cx="6953250" cy="286534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b="1">
                <a:latin typeface="Avenir Heavy" panose="020B0703020203020204" pitchFamily="34" charset="0"/>
              </a:defRPr>
            </a:lvl1pPr>
            <a:lvl2pPr marL="457200" indent="0" algn="ctr">
              <a:buFontTx/>
              <a:buNone/>
              <a:defRPr sz="4400" b="1">
                <a:latin typeface="Avenir Heavy" panose="020B0703020203020204" pitchFamily="34" charset="0"/>
              </a:defRPr>
            </a:lvl2pPr>
            <a:lvl3pPr marL="914400" indent="0" algn="ctr">
              <a:buFontTx/>
              <a:buNone/>
              <a:defRPr sz="4400" b="1">
                <a:latin typeface="Avenir Heavy" panose="020B0703020203020204" pitchFamily="34" charset="0"/>
              </a:defRPr>
            </a:lvl3pPr>
            <a:lvl4pPr marL="1371600" indent="0" algn="ctr">
              <a:buFontTx/>
              <a:buNone/>
              <a:defRPr sz="4400" b="1">
                <a:latin typeface="Avenir Heavy" panose="020B0703020203020204" pitchFamily="34" charset="0"/>
              </a:defRPr>
            </a:lvl4pPr>
            <a:lvl5pPr marL="1828800" indent="0" algn="ctr">
              <a:buFontTx/>
              <a:buNone/>
              <a:defRPr sz="4400" b="1">
                <a:latin typeface="Avenir Heavy" panose="020B0703020203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5365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5" y="136525"/>
            <a:ext cx="18780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arcador de contenido 14"/>
          <p:cNvSpPr>
            <a:spLocks noGrp="1"/>
          </p:cNvSpPr>
          <p:nvPr>
            <p:ph sz="quarter" idx="10"/>
          </p:nvPr>
        </p:nvSpPr>
        <p:spPr>
          <a:xfrm>
            <a:off x="2628900" y="1972356"/>
            <a:ext cx="6953250" cy="286534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b="1">
                <a:latin typeface="Avenir Heavy" panose="020B0703020203020204" pitchFamily="34" charset="0"/>
              </a:defRPr>
            </a:lvl1pPr>
            <a:lvl2pPr marL="457200" indent="0" algn="ctr">
              <a:buFontTx/>
              <a:buNone/>
              <a:defRPr sz="4400" b="1">
                <a:latin typeface="Avenir Heavy" panose="020B0703020203020204" pitchFamily="34" charset="0"/>
              </a:defRPr>
            </a:lvl2pPr>
            <a:lvl3pPr marL="914400" indent="0" algn="ctr">
              <a:buFontTx/>
              <a:buNone/>
              <a:defRPr sz="4400" b="1">
                <a:latin typeface="Avenir Heavy" panose="020B0703020203020204" pitchFamily="34" charset="0"/>
              </a:defRPr>
            </a:lvl3pPr>
            <a:lvl4pPr marL="1371600" indent="0" algn="ctr">
              <a:buFontTx/>
              <a:buNone/>
              <a:defRPr sz="4400" b="1">
                <a:latin typeface="Avenir Heavy" panose="020B0703020203020204" pitchFamily="34" charset="0"/>
              </a:defRPr>
            </a:lvl4pPr>
            <a:lvl5pPr marL="1828800" indent="0" algn="ctr">
              <a:buFontTx/>
              <a:buNone/>
              <a:defRPr sz="4400" b="1">
                <a:latin typeface="Avenir Heavy" panose="020B07030202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841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1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4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</a:t>
            </a:r>
            <a:r>
              <a:rPr lang="es-ES" dirty="0" err="1"/>
              <a:t>lic</a:t>
            </a:r>
            <a:r>
              <a:rPr lang="es-ES" dirty="0"/>
              <a:t> para modificar el estilo </a:t>
            </a:r>
            <a:r>
              <a:rPr lang="es-ES" dirty="0" err="1"/>
              <a:t>ctítulo</a:t>
            </a:r>
            <a:r>
              <a:rPr lang="es-ES" dirty="0"/>
              <a:t> de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2C4516-51D1-430C-9F01-3B24A88B6FC0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ndar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20/11/2018</a:t>
            </a:fld>
            <a:endParaRPr lang="es-CO">
              <a:solidFill>
                <a:prstClr val="black">
                  <a:tint val="75000"/>
                </a:prstClr>
              </a:solidFill>
              <a:latin typeface="Candara" charset="0"/>
              <a:ea typeface="ＭＳ Ｐゴシック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>
                  <a:tint val="75000"/>
                </a:prstClr>
              </a:solidFill>
              <a:latin typeface="Candara" charset="0"/>
              <a:ea typeface="ＭＳ Ｐゴシック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D7D65-695D-40E4-B217-0AD675E3D6CE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ndar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Candara" charset="0"/>
              <a:ea typeface="ＭＳ Ｐゴシック" charset="0"/>
            </a:endParaRPr>
          </a:p>
        </p:txBody>
      </p:sp>
      <p:sp>
        <p:nvSpPr>
          <p:cNvPr id="7" name="Shape 142"/>
          <p:cNvSpPr/>
          <p:nvPr/>
        </p:nvSpPr>
        <p:spPr>
          <a:xfrm rot="10800000" flipH="1">
            <a:off x="1" y="6074227"/>
            <a:ext cx="12192000" cy="783771"/>
          </a:xfrm>
          <a:prstGeom prst="wedgeRectCallout">
            <a:avLst>
              <a:gd name="adj1" fmla="val -22024"/>
              <a:gd name="adj2" fmla="val -44878"/>
            </a:avLst>
          </a:prstGeom>
          <a:gradFill flip="none" rotWithShape="1">
            <a:gsLst>
              <a:gs pos="55000">
                <a:srgbClr val="044A94"/>
              </a:gs>
              <a:gs pos="100000">
                <a:srgbClr val="0872FF">
                  <a:alpha val="69804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91433" tIns="45700" rIns="91433" bIns="45700" anchor="ctr" anchorCtr="0">
            <a:noAutofit/>
          </a:bodyPr>
          <a:lstStyle/>
          <a:p>
            <a:pPr algn="ctr" fontAlgn="base">
              <a:spcAft>
                <a:spcPct val="0"/>
              </a:spcAft>
            </a:pPr>
            <a:endParaRPr sz="1867">
              <a:solidFill>
                <a:srgbClr val="0C0C0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Shape 143"/>
          <p:cNvSpPr txBox="1"/>
          <p:nvPr/>
        </p:nvSpPr>
        <p:spPr>
          <a:xfrm>
            <a:off x="1758868" y="6066007"/>
            <a:ext cx="4791000" cy="623400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fontAlgn="base">
              <a:spcAft>
                <a:spcPct val="0"/>
              </a:spcAft>
              <a:buSzPct val="25000"/>
            </a:pPr>
            <a:r>
              <a:rPr lang="x-none" sz="2667" dirty="0">
                <a:solidFill>
                  <a:srgbClr val="F3F3F3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CLUB MILITAR</a:t>
            </a:r>
          </a:p>
        </p:txBody>
      </p:sp>
      <p:grpSp>
        <p:nvGrpSpPr>
          <p:cNvPr id="9" name="Shape 155"/>
          <p:cNvGrpSpPr/>
          <p:nvPr/>
        </p:nvGrpSpPr>
        <p:grpSpPr>
          <a:xfrm>
            <a:off x="618866" y="5776817"/>
            <a:ext cx="818700" cy="773700"/>
            <a:chOff x="671699" y="3899250"/>
            <a:chExt cx="818700" cy="773700"/>
          </a:xfrm>
        </p:grpSpPr>
        <p:sp>
          <p:nvSpPr>
            <p:cNvPr id="10" name="Shape 156"/>
            <p:cNvSpPr/>
            <p:nvPr/>
          </p:nvSpPr>
          <p:spPr>
            <a:xfrm>
              <a:off x="671699" y="3899250"/>
              <a:ext cx="818700" cy="7737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endParaRPr sz="1867">
                <a:solidFill>
                  <a:prstClr val="white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57"/>
            <p:cNvSpPr/>
            <p:nvPr/>
          </p:nvSpPr>
          <p:spPr>
            <a:xfrm>
              <a:off x="708000" y="3941212"/>
              <a:ext cx="738300" cy="697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endParaRPr sz="1867">
                <a:solidFill>
                  <a:prstClr val="white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Shape 158" descr="LogoClubDorado-02.png"/>
            <p:cNvPicPr preferRelativeResize="0"/>
            <p:nvPr/>
          </p:nvPicPr>
          <p:blipFill rotWithShape="1">
            <a:blip r:embed="rId17">
              <a:alphaModFix/>
            </a:blip>
            <a:srcRect l="15156" t="19974" r="17810" b="24028"/>
            <a:stretch/>
          </p:blipFill>
          <p:spPr>
            <a:xfrm>
              <a:off x="733975" y="3982625"/>
              <a:ext cx="667724" cy="5659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b="20317"/>
          <a:stretch/>
        </p:blipFill>
        <p:spPr>
          <a:xfrm>
            <a:off x="8508934" y="4627487"/>
            <a:ext cx="2946532" cy="2465407"/>
          </a:xfrm>
          <a:prstGeom prst="rect">
            <a:avLst/>
          </a:prstGeom>
        </p:spPr>
      </p:pic>
      <p:pic>
        <p:nvPicPr>
          <p:cNvPr id="14" name="Imagen 1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47" y="229130"/>
            <a:ext cx="1761415" cy="61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>
          <a:xfrm>
            <a:off x="-5" y="0"/>
            <a:ext cx="12192005" cy="6916996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>
          <a:xfrm>
            <a:off x="1624174" y="2824104"/>
            <a:ext cx="9498823" cy="1751926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7800" dirty="0">
                <a:ea typeface="+mn-ea"/>
                <a:cs typeface="+mn-cs"/>
              </a:rPr>
              <a:t>Club Militar</a:t>
            </a:r>
          </a:p>
          <a:p>
            <a:pPr fontAlgn="auto">
              <a:spcAft>
                <a:spcPts val="0"/>
              </a:spcAft>
              <a:defRPr/>
            </a:pPr>
            <a:endParaRPr lang="es-ES" sz="2400" i="1" dirty="0">
              <a:ea typeface="+mn-ea"/>
              <a:cs typeface="+mn-cs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2400" i="1" dirty="0">
                <a:ea typeface="+mn-ea"/>
                <a:cs typeface="+mn-cs"/>
              </a:rPr>
              <a:t>“Innovación, cultura de servicio y altos estándares de calidad”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2592777" y="2458305"/>
            <a:ext cx="652499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592777" y="3764818"/>
            <a:ext cx="6524999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885127" y="4520468"/>
            <a:ext cx="221891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lamada rectangular 18"/>
          <p:cNvSpPr/>
          <p:nvPr/>
        </p:nvSpPr>
        <p:spPr>
          <a:xfrm>
            <a:off x="-7" y="1163565"/>
            <a:ext cx="740235" cy="1232144"/>
          </a:xfrm>
          <a:prstGeom prst="wedgeRectCallout">
            <a:avLst>
              <a:gd name="adj1" fmla="val 19325"/>
              <a:gd name="adj2" fmla="val -41763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53000">
                <a:srgbClr val="25427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1" y="2395709"/>
            <a:ext cx="740228" cy="1232144"/>
          </a:xfrm>
          <a:prstGeom prst="wedgeRectCallout">
            <a:avLst>
              <a:gd name="adj1" fmla="val 25207"/>
              <a:gd name="adj2" fmla="val -47064"/>
            </a:avLst>
          </a:prstGeom>
          <a:gradFill>
            <a:gsLst>
              <a:gs pos="100000">
                <a:srgbClr val="FF0000"/>
              </a:gs>
              <a:gs pos="93000">
                <a:srgbClr val="B80000"/>
              </a:gs>
              <a:gs pos="53000">
                <a:srgbClr val="68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1" y="3627853"/>
            <a:ext cx="740228" cy="1357796"/>
          </a:xfrm>
          <a:prstGeom prst="wedgeRectCallout">
            <a:avLst>
              <a:gd name="adj1" fmla="val 32560"/>
              <a:gd name="adj2" fmla="val -49715"/>
            </a:avLst>
          </a:prstGeom>
          <a:gradFill>
            <a:gsLst>
              <a:gs pos="95000">
                <a:schemeClr val="accent6">
                  <a:lumMod val="75000"/>
                </a:schemeClr>
              </a:gs>
              <a:gs pos="63000">
                <a:srgbClr val="2E471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1" y="-66512"/>
            <a:ext cx="740228" cy="1232144"/>
          </a:xfrm>
          <a:prstGeom prst="wedgeRectCallout">
            <a:avLst>
              <a:gd name="adj1" fmla="val 25207"/>
              <a:gd name="adj2" fmla="val -46181"/>
            </a:avLst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72000">
                <a:srgbClr val="00A4D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Llamada rectangular 22"/>
          <p:cNvSpPr/>
          <p:nvPr/>
        </p:nvSpPr>
        <p:spPr>
          <a:xfrm>
            <a:off x="-7" y="4869229"/>
            <a:ext cx="740235" cy="1232144"/>
          </a:xfrm>
          <a:prstGeom prst="wedgeRectCallout">
            <a:avLst>
              <a:gd name="adj1" fmla="val 28148"/>
              <a:gd name="adj2" fmla="val -49715"/>
            </a:avLst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62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b="20317"/>
          <a:stretch/>
        </p:blipFill>
        <p:spPr>
          <a:xfrm>
            <a:off x="5534215" y="723732"/>
            <a:ext cx="6123284" cy="51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81943" y="2792868"/>
            <a:ext cx="784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META MEGA 2017</a:t>
            </a:r>
            <a:endParaRPr lang="es-CO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6" y="176646"/>
            <a:ext cx="11880000" cy="59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7461" y="2792868"/>
            <a:ext cx="8304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PLAN DE ACCIÓN 2017</a:t>
            </a:r>
            <a:endParaRPr lang="es-CO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7" y="924845"/>
            <a:ext cx="1175166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8" y="666739"/>
            <a:ext cx="11520000" cy="55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" y="0"/>
            <a:ext cx="11520000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02" y="748145"/>
            <a:ext cx="11160000" cy="58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83479"/>
      </p:ext>
    </p:extLst>
  </p:cSld>
  <p:clrMapOvr>
    <a:masterClrMapping/>
  </p:clrMapOvr>
</p:sld>
</file>

<file path=ppt/theme/theme1.xml><?xml version="1.0" encoding="utf-8"?>
<a:theme xmlns:a="http://schemas.openxmlformats.org/drawingml/2006/main" name="1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</Words>
  <Application>Microsoft Office PowerPoint</Application>
  <PresentationFormat>Panorámica</PresentationFormat>
  <Paragraphs>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MS PGothic</vt:lpstr>
      <vt:lpstr>Arial</vt:lpstr>
      <vt:lpstr>Avenir</vt:lpstr>
      <vt:lpstr>Avenir Heavy</vt:lpstr>
      <vt:lpstr>Calibri</vt:lpstr>
      <vt:lpstr>Candara</vt:lpstr>
      <vt:lpstr>19_Diseño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Orlando Parra Vargas</dc:creator>
  <cp:lastModifiedBy>Magda Yusef Rojas Diaz</cp:lastModifiedBy>
  <cp:revision>2</cp:revision>
  <dcterms:created xsi:type="dcterms:W3CDTF">2017-01-18T22:04:33Z</dcterms:created>
  <dcterms:modified xsi:type="dcterms:W3CDTF">2018-11-20T17:07:19Z</dcterms:modified>
</cp:coreProperties>
</file>